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7.0442614961974001E-2"/>
                  <c:y val="-0.18038333302710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892357919827012E-2"/>
                  <c:y val="5.93672927405300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723505469089291E-2"/>
                  <c:y val="6.37727534199914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9444553606173301"/>
                  <c:y val="-0.162654928795573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60529013168451"/>
                  <c:y val="5.69042290228894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3761</c:v>
                </c:pt>
                <c:pt idx="1">
                  <c:v>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3/1/2019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2" rIns="91266" bIns="4563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66" tIns="45632" rIns="91266" bIns="4563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3/1/2019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43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требования АО «ЦФР» сформировало ответы на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34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требования, по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9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получены решения о продлении сроков предоставления документов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4 314  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5426442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68672598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4 квартал 2018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впервые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последние 5 лет не зарегистрировано требований о предоставлении документов при проведении налоговыми органами выездных проверок;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88574"/>
              </p:ext>
            </p:extLst>
          </p:nvPr>
        </p:nvGraphicFramePr>
        <p:xfrm>
          <a:off x="395288" y="1556792"/>
          <a:ext cx="8064500" cy="1604252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№5 по Ивановской области,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МРИ ФНС России по крупнейшим налогоплательщикам по Краснодарскому краю, ИФНС России по г. Элисте,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МИ ФНС России по крупнейшим налогоплательщикам №2.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ОРЭМ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,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Комитентами по договорам комиссионной схемы на ОРЭМ в адрес АО «ЦФР» счетов-фактур до установленного НК РФ срока предоставления налоговой декларации по НДС (не позднее 25-го числа месяца, следующего за истекшим налоговым периодом).</a:t>
            </a: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6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24109</TotalTime>
  <Words>613</Words>
  <Application>Microsoft Office PowerPoint</Application>
  <PresentationFormat>Экран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IV квартал 2018 год в адрес АО «ЦФР» от налоговых органов поступило 43 требования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34 требования, по 9 требованиям были получены решения о продлении сроков предоставления документов. Все полученные требования были исполнены. По данным требованиям подготовлены 4 314 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413</cp:revision>
  <cp:lastPrinted>2019-03-01T06:56:27Z</cp:lastPrinted>
  <dcterms:created xsi:type="dcterms:W3CDTF">2012-04-22T12:21:34Z</dcterms:created>
  <dcterms:modified xsi:type="dcterms:W3CDTF">2019-03-01T06:58:06Z</dcterms:modified>
</cp:coreProperties>
</file>